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1.xml" ContentType="application/inkml+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Lst>
  <p:notesMasterIdLst>
    <p:notesMasterId r:id="rId118"/>
  </p:notesMasterIdLst>
  <p:sldIdLst>
    <p:sldId id="259" r:id="rId17"/>
    <p:sldId id="1359" r:id="rId18"/>
    <p:sldId id="310" r:id="rId19"/>
    <p:sldId id="308" r:id="rId20"/>
    <p:sldId id="316" r:id="rId21"/>
    <p:sldId id="1362" r:id="rId22"/>
    <p:sldId id="1369" r:id="rId23"/>
    <p:sldId id="317" r:id="rId24"/>
    <p:sldId id="1363" r:id="rId25"/>
    <p:sldId id="1364" r:id="rId26"/>
    <p:sldId id="1380" r:id="rId27"/>
    <p:sldId id="318" r:id="rId28"/>
    <p:sldId id="304" r:id="rId29"/>
    <p:sldId id="263" r:id="rId30"/>
    <p:sldId id="305" r:id="rId31"/>
    <p:sldId id="315" r:id="rId32"/>
    <p:sldId id="309" r:id="rId33"/>
    <p:sldId id="298" r:id="rId34"/>
    <p:sldId id="1676" r:id="rId35"/>
    <p:sldId id="1675" r:id="rId36"/>
    <p:sldId id="319" r:id="rId37"/>
    <p:sldId id="1360" r:id="rId38"/>
    <p:sldId id="1386" r:id="rId39"/>
    <p:sldId id="1357" r:id="rId40"/>
    <p:sldId id="1381" r:id="rId41"/>
    <p:sldId id="1674" r:id="rId42"/>
    <p:sldId id="1681" r:id="rId43"/>
    <p:sldId id="1682" r:id="rId44"/>
    <p:sldId id="1390" r:id="rId45"/>
    <p:sldId id="1679" r:id="rId46"/>
    <p:sldId id="1385" r:id="rId47"/>
    <p:sldId id="1678" r:id="rId48"/>
    <p:sldId id="1395" r:id="rId49"/>
    <p:sldId id="1365" r:id="rId50"/>
    <p:sldId id="1361" r:id="rId51"/>
    <p:sldId id="1392" r:id="rId52"/>
    <p:sldId id="1394" r:id="rId53"/>
    <p:sldId id="1382" r:id="rId54"/>
    <p:sldId id="1391" r:id="rId55"/>
    <p:sldId id="1680" r:id="rId56"/>
    <p:sldId id="1389" r:id="rId57"/>
    <p:sldId id="1672" r:id="rId58"/>
    <p:sldId id="1393" r:id="rId59"/>
    <p:sldId id="1352" r:id="rId60"/>
    <p:sldId id="1396" r:id="rId61"/>
    <p:sldId id="1397" r:id="rId62"/>
    <p:sldId id="1351" r:id="rId63"/>
    <p:sldId id="1237" r:id="rId64"/>
    <p:sldId id="1673" r:id="rId65"/>
    <p:sldId id="1356" r:id="rId66"/>
    <p:sldId id="1318" r:id="rId67"/>
    <p:sldId id="1495" r:id="rId68"/>
    <p:sldId id="1459" r:id="rId69"/>
    <p:sldId id="1353" r:id="rId70"/>
    <p:sldId id="1677" r:id="rId71"/>
    <p:sldId id="1398" r:id="rId72"/>
    <p:sldId id="1339" r:id="rId73"/>
    <p:sldId id="1368" r:id="rId74"/>
    <p:sldId id="1082" r:id="rId75"/>
    <p:sldId id="1355" r:id="rId76"/>
    <p:sldId id="1354" r:id="rId77"/>
    <p:sldId id="738" r:id="rId78"/>
    <p:sldId id="739" r:id="rId79"/>
    <p:sldId id="741" r:id="rId80"/>
    <p:sldId id="736" r:id="rId81"/>
    <p:sldId id="721" r:id="rId82"/>
    <p:sldId id="722" r:id="rId83"/>
    <p:sldId id="742" r:id="rId84"/>
    <p:sldId id="743" r:id="rId85"/>
    <p:sldId id="807" r:id="rId86"/>
    <p:sldId id="809" r:id="rId87"/>
    <p:sldId id="1105" r:id="rId88"/>
    <p:sldId id="1109" r:id="rId89"/>
    <p:sldId id="808" r:id="rId90"/>
    <p:sldId id="1108" r:id="rId91"/>
    <p:sldId id="1104" r:id="rId92"/>
    <p:sldId id="815" r:id="rId93"/>
    <p:sldId id="816" r:id="rId94"/>
    <p:sldId id="793" r:id="rId95"/>
    <p:sldId id="812" r:id="rId96"/>
    <p:sldId id="813" r:id="rId97"/>
    <p:sldId id="814" r:id="rId98"/>
    <p:sldId id="1099" r:id="rId99"/>
    <p:sldId id="1098" r:id="rId100"/>
    <p:sldId id="1106" r:id="rId101"/>
    <p:sldId id="1358" r:id="rId102"/>
    <p:sldId id="1367" r:id="rId103"/>
    <p:sldId id="1399" r:id="rId104"/>
    <p:sldId id="296" r:id="rId105"/>
    <p:sldId id="291" r:id="rId106"/>
    <p:sldId id="302" r:id="rId107"/>
    <p:sldId id="269" r:id="rId108"/>
    <p:sldId id="290" r:id="rId109"/>
    <p:sldId id="281" r:id="rId110"/>
    <p:sldId id="270" r:id="rId111"/>
    <p:sldId id="278" r:id="rId112"/>
    <p:sldId id="289" r:id="rId113"/>
    <p:sldId id="286" r:id="rId114"/>
    <p:sldId id="1251" r:id="rId115"/>
    <p:sldId id="1348" r:id="rId116"/>
    <p:sldId id="1349" r:id="rId117"/>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76"/>
            <p14:sldId id="1675"/>
            <p14:sldId id="319"/>
          </p14:sldIdLst>
        </p14:section>
        <p14:section name="Mód 02 - Input" id="{02BBB451-8D93-4170-A6DE-47B5F455613B}">
          <p14:sldIdLst>
            <p14:sldId id="1360"/>
            <p14:sldId id="1386"/>
            <p14:sldId id="1357"/>
            <p14:sldId id="1381"/>
            <p14:sldId id="1674"/>
            <p14:sldId id="1681"/>
            <p14:sldId id="1682"/>
            <p14:sldId id="1390"/>
            <p14:sldId id="1679"/>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24C42"/>
    <a:srgbClr val="0077B5"/>
    <a:srgbClr val="9AC87A"/>
    <a:srgbClr val="F1995D"/>
    <a:srgbClr val="65CCFF"/>
    <a:srgbClr val="09ADFF"/>
    <a:srgbClr val="313235"/>
    <a:srgbClr val="1D9BF0"/>
    <a:srgbClr val="FFFFFF"/>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1904" dt="2022-10-05T05:37:36.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93144" autoAdjust="0"/>
  </p:normalViewPr>
  <p:slideViewPr>
    <p:cSldViewPr snapToGrid="0">
      <p:cViewPr>
        <p:scale>
          <a:sx n="50" d="100"/>
          <a:sy n="50" d="100"/>
        </p:scale>
        <p:origin x="472" y="360"/>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notesMaster" Target="notesMasters/notesMaster1.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microsoft.com/office/2016/11/relationships/changesInfo" Target="changesInfos/changesInfo1.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commentAuthors" Target="commentAuthors.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presProps" Target="presProps.xml"/><Relationship Id="rId125"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0" Type="http://schemas.openxmlformats.org/officeDocument/2006/relationships/slideMaster" Target="slideMasters/slideMaster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05T05:37:36.705" v="6359"/>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3T00:43:00.856" v="3776" actId="478"/>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mod ord">
        <pc:chgData name="Nathália Demetrio" userId="73b6c4bd58836735" providerId="LiveId" clId="{C00AA7F5-0EC5-4656-84E5-B1513740F2F9}" dt="2022-10-05T05:24:21.821" v="6144" actId="1076"/>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mod modAnim modNotesTx">
        <pc:chgData name="Nathália Demetrio" userId="73b6c4bd58836735" providerId="LiveId" clId="{C00AA7F5-0EC5-4656-84E5-B1513740F2F9}" dt="2022-10-05T04:07:41.224" v="5957" actId="555"/>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05T05:36:01.429" v="6344" actId="729"/>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05T05:32:26.283" v="6333"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09-28T04:42:06.858" v="3563"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modSp">
        <pc:chgData name="Nathália Demetrio" userId="73b6c4bd58836735" providerId="LiveId" clId="{C00AA7F5-0EC5-4656-84E5-B1513740F2F9}" dt="2022-09-28T04:44:26.493" v="3611" actId="103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3T01:07:02.132" v="3815"/>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mod">
          <ac:chgData name="Nathália Demetrio" userId="73b6c4bd58836735" providerId="LiveId" clId="{C00AA7F5-0EC5-4656-84E5-B1513740F2F9}" dt="2022-10-03T01:07:02.132" v="3815"/>
          <ac:spMkLst>
            <pc:docMk/>
            <pc:sldMk cId="3428397208" sldId="1674"/>
            <ac:spMk id="5" creationId="{2829D88D-6A43-23BE-39CA-59A956AC7B44}"/>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3T01:06:53.849" v="381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mod">
          <ac:chgData name="Nathália Demetrio" userId="73b6c4bd58836735" providerId="LiveId" clId="{C00AA7F5-0EC5-4656-84E5-B1513740F2F9}" dt="2022-10-03T00:42:48.177" v="3773" actId="1076"/>
          <ac:picMkLst>
            <pc:docMk/>
            <pc:sldMk cId="3428397208" sldId="1674"/>
            <ac:picMk id="1026" creationId="{8642F034-12CF-494B-9ED4-E6E70E6A172E}"/>
          </ac:picMkLst>
        </pc:picChg>
      </pc:sldChg>
      <pc:sldChg chg="addSp delSp modSp add mod ord">
        <pc:chgData name="Nathália Demetrio" userId="73b6c4bd58836735" providerId="LiveId" clId="{C00AA7F5-0EC5-4656-84E5-B1513740F2F9}" dt="2022-10-03T01:06:46.853" v="3813" actId="6549"/>
        <pc:sldMkLst>
          <pc:docMk/>
          <pc:sldMk cId="388750024" sldId="1675"/>
        </pc:sldMkLst>
        <pc:spChg chg="mod">
          <ac:chgData name="Nathália Demetrio" userId="73b6c4bd58836735" providerId="LiveId" clId="{C00AA7F5-0EC5-4656-84E5-B1513740F2F9}" dt="2022-10-03T01:06:46.853" v="3813" actId="6549"/>
          <ac:spMkLst>
            <pc:docMk/>
            <pc:sldMk cId="388750024" sldId="1675"/>
            <ac:spMk id="2" creationId="{00000000-0000-0000-0000-000000000000}"/>
          </ac:spMkLst>
        </pc:spChg>
        <pc:spChg chg="add mod">
          <ac:chgData name="Nathália Demetrio" userId="73b6c4bd58836735" providerId="LiveId" clId="{C00AA7F5-0EC5-4656-84E5-B1513740F2F9}" dt="2022-10-03T00:43:44.516" v="379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sldChg>
      <pc:sldChg chg="addSp delSp modSp add mod modAnim modShow">
        <pc:chgData name="Nathália Demetrio" userId="73b6c4bd58836735" providerId="LiveId" clId="{C00AA7F5-0EC5-4656-84E5-B1513740F2F9}" dt="2022-10-03T00:43:36.024" v="3796" actId="478"/>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mod">
          <ac:chgData name="Nathália Demetrio" userId="73b6c4bd58836735" providerId="LiveId" clId="{C00AA7F5-0EC5-4656-84E5-B1513740F2F9}" dt="2022-10-03T00:43:30.208" v="3794" actId="20577"/>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mod">
          <ac:chgData name="Nathália Demetrio" userId="73b6c4bd58836735" providerId="LiveId" clId="{C00AA7F5-0EC5-4656-84E5-B1513740F2F9}" dt="2022-10-03T00:36:01.603" v="3755" actId="1076"/>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05T05:35:16.706" v="6339"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05T05:32:42.494" v="6334" actId="1076"/>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mod modAnim">
        <pc:chgData name="Nathália Demetrio" userId="73b6c4bd58836735" providerId="LiveId" clId="{C00AA7F5-0EC5-4656-84E5-B1513740F2F9}" dt="2022-10-05T04:08:15.588" v="5961" actId="478"/>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3T04:09:05.044" v="558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3T04:08:44.605" v="5576" actId="1035"/>
          <ac:spMkLst>
            <pc:docMk/>
            <pc:sldMk cId="867124093" sldId="1679"/>
            <ac:spMk id="64" creationId="{BBC08C53-0F90-4E7B-C24B-336131F0D994}"/>
          </ac:spMkLst>
        </pc:spChg>
        <pc:spChg chg="mod">
          <ac:chgData name="Nathália Demetrio" userId="73b6c4bd58836735" providerId="LiveId" clId="{C00AA7F5-0EC5-4656-84E5-B1513740F2F9}" dt="2022-10-03T04:08:44.605" v="5576" actId="1035"/>
          <ac:spMkLst>
            <pc:docMk/>
            <pc:sldMk cId="867124093" sldId="1679"/>
            <ac:spMk id="65" creationId="{746A1981-CFFF-36DF-EEF2-8C0E1F0FC55F}"/>
          </ac:spMkLst>
        </pc:spChg>
        <pc:spChg chg="mod">
          <ac:chgData name="Nathália Demetrio" userId="73b6c4bd58836735" providerId="LiveId" clId="{C00AA7F5-0EC5-4656-84E5-B1513740F2F9}" dt="2022-10-03T04:08:44.605" v="5576" actId="1035"/>
          <ac:spMkLst>
            <pc:docMk/>
            <pc:sldMk cId="867124093" sldId="1679"/>
            <ac:spMk id="67" creationId="{88683822-30B5-AA6D-FFC2-471718111477}"/>
          </ac:spMkLst>
        </pc:spChg>
        <pc:spChg chg="mod">
          <ac:chgData name="Nathália Demetrio" userId="73b6c4bd58836735" providerId="LiveId" clId="{C00AA7F5-0EC5-4656-84E5-B1513740F2F9}" dt="2022-10-03T04:08:44.605" v="5576" actId="1035"/>
          <ac:spMkLst>
            <pc:docMk/>
            <pc:sldMk cId="867124093" sldId="1679"/>
            <ac:spMk id="68" creationId="{8BB58FCA-9485-57A0-678D-158AF67BE05A}"/>
          </ac:spMkLst>
        </pc:spChg>
        <pc:spChg chg="mod">
          <ac:chgData name="Nathália Demetrio" userId="73b6c4bd58836735" providerId="LiveId" clId="{C00AA7F5-0EC5-4656-84E5-B1513740F2F9}" dt="2022-10-03T04:09:18.308" v="5602" actId="1038"/>
          <ac:spMkLst>
            <pc:docMk/>
            <pc:sldMk cId="867124093" sldId="1679"/>
            <ac:spMk id="82" creationId="{8CD57DBD-EB4E-D527-3EC2-FB98701C7ECF}"/>
          </ac:spMkLst>
        </pc:spChg>
        <pc:spChg chg="mod">
          <ac:chgData name="Nathália Demetrio" userId="73b6c4bd58836735" providerId="LiveId" clId="{C00AA7F5-0EC5-4656-84E5-B1513740F2F9}" dt="2022-10-03T04:09:18.308" v="5602" actId="1038"/>
          <ac:spMkLst>
            <pc:docMk/>
            <pc:sldMk cId="867124093" sldId="1679"/>
            <ac:spMk id="83" creationId="{A7ECFF87-3E22-1A04-FA1C-0954112CA5EE}"/>
          </ac:spMkLst>
        </pc:spChg>
        <pc:spChg chg="mod">
          <ac:chgData name="Nathália Demetrio" userId="73b6c4bd58836735" providerId="LiveId" clId="{C00AA7F5-0EC5-4656-84E5-B1513740F2F9}" dt="2022-10-03T04:09:18.308" v="5602" actId="1038"/>
          <ac:spMkLst>
            <pc:docMk/>
            <pc:sldMk cId="867124093" sldId="1679"/>
            <ac:spMk id="84" creationId="{A6A3B733-1AC3-0BD0-D325-A61C7B38BC05}"/>
          </ac:spMkLst>
        </pc:spChg>
        <pc:spChg chg="mod">
          <ac:chgData name="Nathália Demetrio" userId="73b6c4bd58836735" providerId="LiveId" clId="{C00AA7F5-0EC5-4656-84E5-B1513740F2F9}" dt="2022-10-03T04:09:18.308" v="5602" actId="1038"/>
          <ac:spMkLst>
            <pc:docMk/>
            <pc:sldMk cId="867124093" sldId="1679"/>
            <ac:spMk id="85" creationId="{6C825B75-20DA-BD9B-17A4-11D8DAAA2748}"/>
          </ac:spMkLst>
        </pc:spChg>
        <pc:spChg chg="mod">
          <ac:chgData name="Nathália Demetrio" userId="73b6c4bd58836735" providerId="LiveId" clId="{C00AA7F5-0EC5-4656-84E5-B1513740F2F9}" dt="2022-10-03T04:09:18.308" v="5602" actId="1038"/>
          <ac:spMkLst>
            <pc:docMk/>
            <pc:sldMk cId="867124093" sldId="1679"/>
            <ac:spMk id="87" creationId="{0C002825-9CD8-B7D4-E88A-C0265CF3FF50}"/>
          </ac:spMkLst>
        </pc:spChg>
        <pc:spChg chg="mod">
          <ac:chgData name="Nathália Demetrio" userId="73b6c4bd58836735" providerId="LiveId" clId="{C00AA7F5-0EC5-4656-84E5-B1513740F2F9}" dt="2022-10-03T04:09:18.308" v="5602" actId="1038"/>
          <ac:spMkLst>
            <pc:docMk/>
            <pc:sldMk cId="867124093" sldId="1679"/>
            <ac:spMk id="88" creationId="{37C48490-3C52-1A4A-124B-063DCE1CE958}"/>
          </ac:spMkLst>
        </pc:spChg>
        <pc:spChg chg="mod">
          <ac:chgData name="Nathália Demetrio" userId="73b6c4bd58836735" providerId="LiveId" clId="{C00AA7F5-0EC5-4656-84E5-B1513740F2F9}" dt="2022-10-03T04:09:18.308" v="5602" actId="1038"/>
          <ac:spMkLst>
            <pc:docMk/>
            <pc:sldMk cId="867124093" sldId="1679"/>
            <ac:spMk id="89" creationId="{7CFCAED1-2E1B-1FE2-54A9-79B91E4D558F}"/>
          </ac:spMkLst>
        </pc:spChg>
        <pc:spChg chg="mod">
          <ac:chgData name="Nathália Demetrio" userId="73b6c4bd58836735" providerId="LiveId" clId="{C00AA7F5-0EC5-4656-84E5-B1513740F2F9}" dt="2022-10-03T04:09:18.308" v="5602" actId="1038"/>
          <ac:spMkLst>
            <pc:docMk/>
            <pc:sldMk cId="867124093" sldId="1679"/>
            <ac:spMk id="90" creationId="{901A3A83-CFDD-1B59-FC24-73CB22916E54}"/>
          </ac:spMkLst>
        </pc:spChg>
        <pc:spChg chg="mod">
          <ac:chgData name="Nathália Demetrio" userId="73b6c4bd58836735" providerId="LiveId" clId="{C00AA7F5-0EC5-4656-84E5-B1513740F2F9}" dt="2022-10-03T04:09:18.308" v="5602" actId="1038"/>
          <ac:spMkLst>
            <pc:docMk/>
            <pc:sldMk cId="867124093" sldId="1679"/>
            <ac:spMk id="91" creationId="{423995D2-D816-96C9-3273-DBC41DE85399}"/>
          </ac:spMkLst>
        </pc:spChg>
        <pc:spChg chg="mod">
          <ac:chgData name="Nathália Demetrio" userId="73b6c4bd58836735" providerId="LiveId" clId="{C00AA7F5-0EC5-4656-84E5-B1513740F2F9}" dt="2022-10-03T04:09:18.308" v="5602" actId="1038"/>
          <ac:spMkLst>
            <pc:docMk/>
            <pc:sldMk cId="867124093" sldId="1679"/>
            <ac:spMk id="92" creationId="{21D7724A-A9D9-25F3-2ACD-116EC2917366}"/>
          </ac:spMkLst>
        </pc:spChg>
        <pc:spChg chg="mod">
          <ac:chgData name="Nathália Demetrio" userId="73b6c4bd58836735" providerId="LiveId" clId="{C00AA7F5-0EC5-4656-84E5-B1513740F2F9}" dt="2022-10-03T04:09:18.308" v="5602" actId="1038"/>
          <ac:spMkLst>
            <pc:docMk/>
            <pc:sldMk cId="867124093" sldId="1679"/>
            <ac:spMk id="93" creationId="{AD6553D9-35AC-22CA-90C9-D7C4053691E4}"/>
          </ac:spMkLst>
        </pc:spChg>
        <pc:spChg chg="mod">
          <ac:chgData name="Nathália Demetrio" userId="73b6c4bd58836735" providerId="LiveId" clId="{C00AA7F5-0EC5-4656-84E5-B1513740F2F9}" dt="2022-10-03T04:09:18.308" v="5602" actId="1038"/>
          <ac:spMkLst>
            <pc:docMk/>
            <pc:sldMk cId="867124093" sldId="1679"/>
            <ac:spMk id="94" creationId="{69D439BE-E935-5BA3-F91E-8F77E2EEA405}"/>
          </ac:spMkLst>
        </pc:spChg>
        <pc:spChg chg="mod">
          <ac:chgData name="Nathália Demetrio" userId="73b6c4bd58836735" providerId="LiveId" clId="{C00AA7F5-0EC5-4656-84E5-B1513740F2F9}" dt="2022-10-03T04:09:18.308" v="5602" actId="1038"/>
          <ac:spMkLst>
            <pc:docMk/>
            <pc:sldMk cId="867124093" sldId="1679"/>
            <ac:spMk id="95" creationId="{F1762713-51C9-D93E-C9CF-9624B49C4121}"/>
          </ac:spMkLst>
        </pc:spChg>
        <pc:spChg chg="mod">
          <ac:chgData name="Nathália Demetrio" userId="73b6c4bd58836735" providerId="LiveId" clId="{C00AA7F5-0EC5-4656-84E5-B1513740F2F9}" dt="2022-10-03T04:09:18.308" v="5602" actId="1038"/>
          <ac:spMkLst>
            <pc:docMk/>
            <pc:sldMk cId="867124093" sldId="1679"/>
            <ac:spMk id="96" creationId="{190FFA5D-A2F7-A211-BD99-80257D933349}"/>
          </ac:spMkLst>
        </pc:spChg>
        <pc:spChg chg="mod">
          <ac:chgData name="Nathália Demetrio" userId="73b6c4bd58836735" providerId="LiveId" clId="{C00AA7F5-0EC5-4656-84E5-B1513740F2F9}" dt="2022-10-03T04:09:18.308" v="5602" actId="1038"/>
          <ac:spMkLst>
            <pc:docMk/>
            <pc:sldMk cId="867124093" sldId="1679"/>
            <ac:spMk id="97" creationId="{EDBAC475-1D0E-6505-084F-A698994C71B0}"/>
          </ac:spMkLst>
        </pc:spChg>
        <pc:spChg chg="mod">
          <ac:chgData name="Nathália Demetrio" userId="73b6c4bd58836735" providerId="LiveId" clId="{C00AA7F5-0EC5-4656-84E5-B1513740F2F9}" dt="2022-10-03T04:09:18.308" v="5602" actId="1038"/>
          <ac:spMkLst>
            <pc:docMk/>
            <pc:sldMk cId="867124093" sldId="1679"/>
            <ac:spMk id="98" creationId="{A137218E-F584-5ADC-2F5A-7C2C23D12A7E}"/>
          </ac:spMkLst>
        </pc:spChg>
        <pc:spChg chg="mod">
          <ac:chgData name="Nathália Demetrio" userId="73b6c4bd58836735" providerId="LiveId" clId="{C00AA7F5-0EC5-4656-84E5-B1513740F2F9}" dt="2022-10-03T04:09:01.647" v="5585" actId="14100"/>
          <ac:spMkLst>
            <pc:docMk/>
            <pc:sldMk cId="867124093" sldId="1679"/>
            <ac:spMk id="100" creationId="{9B24AE89-6DEA-7E38-9B5F-F64BF0878ABC}"/>
          </ac:spMkLst>
        </pc:spChg>
        <pc:spChg chg="mod">
          <ac:chgData name="Nathália Demetrio" userId="73b6c4bd58836735" providerId="LiveId" clId="{C00AA7F5-0EC5-4656-84E5-B1513740F2F9}" dt="2022-10-03T04:08:44.605" v="5576" actId="1035"/>
          <ac:spMkLst>
            <pc:docMk/>
            <pc:sldMk cId="867124093" sldId="1679"/>
            <ac:spMk id="101" creationId="{130362FF-F340-DB4A-FD1A-809DE8DF26EB}"/>
          </ac:spMkLst>
        </pc:spChg>
        <pc:spChg chg="mod">
          <ac:chgData name="Nathália Demetrio" userId="73b6c4bd58836735" providerId="LiveId" clId="{C00AA7F5-0EC5-4656-84E5-B1513740F2F9}" dt="2022-10-03T04:08:44.605" v="5576" actId="1035"/>
          <ac:spMkLst>
            <pc:docMk/>
            <pc:sldMk cId="867124093" sldId="1679"/>
            <ac:spMk id="102" creationId="{F6361C96-B00B-4EC0-830D-229779C578B7}"/>
          </ac:spMkLst>
        </pc:spChg>
        <pc:spChg chg="mod">
          <ac:chgData name="Nathália Demetrio" userId="73b6c4bd58836735" providerId="LiveId" clId="{C00AA7F5-0EC5-4656-84E5-B1513740F2F9}" dt="2022-10-03T04:09:18.308" v="5602" actId="1038"/>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05T05:17:39.905" v="6131" actId="478"/>
        <pc:sldMkLst>
          <pc:docMk/>
          <pc:sldMk cId="1933415554" sldId="1681"/>
        </pc:sldMkLst>
        <pc:spChg chg="mod">
          <ac:chgData name="Nathália Demetrio" userId="73b6c4bd58836735" providerId="LiveId" clId="{C00AA7F5-0EC5-4656-84E5-B1513740F2F9}" dt="2022-10-05T04:20:01.150" v="6003" actId="20577"/>
          <ac:spMkLst>
            <pc:docMk/>
            <pc:sldMk cId="1933415554" sldId="1681"/>
            <ac:spMk id="3" creationId="{CE412502-3307-5F32-D6A0-542A99D8FCB7}"/>
          </ac:spMkLst>
        </pc:spChg>
        <pc:picChg chg="mod">
          <ac:chgData name="Nathália Demetrio" userId="73b6c4bd58836735" providerId="LiveId" clId="{C00AA7F5-0EC5-4656-84E5-B1513740F2F9}" dt="2022-10-05T04:48:29.981" v="6023" actId="1076"/>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mod">
          <ac:chgData name="Nathália Demetrio" userId="73b6c4bd58836735" providerId="LiveId" clId="{C00AA7F5-0EC5-4656-84E5-B1513740F2F9}" dt="2022-10-05T04:48:29.981" v="6023" actId="1076"/>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10/2/2022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179175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353642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30</a:t>
            </a:fld>
            <a:endParaRPr lang="en-US"/>
          </a:p>
        </p:txBody>
      </p:sp>
    </p:spTree>
    <p:extLst>
      <p:ext uri="{BB962C8B-B14F-4D97-AF65-F5344CB8AC3E}">
        <p14:creationId xmlns:p14="http://schemas.microsoft.com/office/powerpoint/2010/main" val="2406570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41</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43</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52</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53</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95</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02/10/2022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02/10/2022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02/10/2022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8" Type="http://schemas.openxmlformats.org/officeDocument/2006/relationships/image" Target="../media/image199.svg"/><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85.xml"/><Relationship Id="rId1" Type="http://schemas.openxmlformats.org/officeDocument/2006/relationships/slideLayout" Target="../slideLayouts/slideLayout36.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image" Target="../media/image195.svg"/><Relationship Id="rId9" Type="http://schemas.openxmlformats.org/officeDocument/2006/relationships/image" Target="../media/image178.png"/></Relationships>
</file>

<file path=ppt/slides/_rels/slide101.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png"/><Relationship Id="rId7" Type="http://schemas.microsoft.com/office/2007/relationships/hdphoto" Target="../media/hdphoto1.wdp"/><Relationship Id="rId12" Type="http://schemas.openxmlformats.org/officeDocument/2006/relationships/image" Target="../media/image29.sv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28.png"/><Relationship Id="rId5" Type="http://schemas.openxmlformats.org/officeDocument/2006/relationships/image" Target="../media/image25.png"/><Relationship Id="rId10" Type="http://schemas.openxmlformats.org/officeDocument/2006/relationships/image" Target="../media/image27.svg"/><Relationship Id="rId4" Type="http://schemas.microsoft.com/office/2007/relationships/hdphoto" Target="../media/hdphoto5.wdp"/><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hyperlink" Target="https://r4ds.had.co.nz/explore-intro.html"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31.png"/><Relationship Id="rId5" Type="http://schemas.openxmlformats.org/officeDocument/2006/relationships/image" Target="../media/image2.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30.png"/><Relationship Id="rId4" Type="http://schemas.openxmlformats.org/officeDocument/2006/relationships/hyperlink" Target="https://r4ds.had.co.nz/explore-intro.html" TargetMode="External"/><Relationship Id="rId9" Type="http://schemas.openxmlformats.org/officeDocument/2006/relationships/image" Target="../media/image41.sv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livro.curso-r.com/7-manipulacao.html" TargetMode="External"/><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0.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livro.curso-r.com/7-manipulacao.html" TargetMode="External"/><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30.png"/><Relationship Id="rId5" Type="http://schemas.openxmlformats.org/officeDocument/2006/relationships/image" Target="../media/image52.png"/><Relationship Id="rId4" Type="http://schemas.openxmlformats.org/officeDocument/2006/relationships/hyperlink" Target="https://r4ds.had.co.nz/explore-intro.html" TargetMode="External"/><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livro.curso-r.com/7-manipulacao.html" TargetMode="External"/><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52.png"/><Relationship Id="rId5" Type="http://schemas.openxmlformats.org/officeDocument/2006/relationships/image" Target="../media/image53.png"/><Relationship Id="rId10" Type="http://schemas.openxmlformats.org/officeDocument/2006/relationships/image" Target="../media/image43.png"/><Relationship Id="rId4" Type="http://schemas.openxmlformats.org/officeDocument/2006/relationships/hyperlink" Target="https://r4ds.had.co.nz/explore-intro.html" TargetMode="External"/><Relationship Id="rId9"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62.gif"/></Relationships>
</file>

<file path=ppt/slides/_rels/slide4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livro.curso-r.com/7-manipulacao.html" TargetMode="External"/><Relationship Id="rId7"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60.png"/><Relationship Id="rId11" Type="http://schemas.openxmlformats.org/officeDocument/2006/relationships/image" Target="../media/image43.png"/><Relationship Id="rId5" Type="http://schemas.openxmlformats.org/officeDocument/2006/relationships/image" Target="../media/image53.png"/><Relationship Id="rId10" Type="http://schemas.openxmlformats.org/officeDocument/2006/relationships/image" Target="../media/image39.png"/><Relationship Id="rId4" Type="http://schemas.openxmlformats.org/officeDocument/2006/relationships/hyperlink" Target="https://r4ds.had.co.nz/explore-intro.html" TargetMode="External"/><Relationship Id="rId9"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50.xml"/><Relationship Id="rId1" Type="http://schemas.openxmlformats.org/officeDocument/2006/relationships/slideLayout" Target="../slideLayouts/slideLayout36.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61.xml"/></Relationships>
</file>

<file path=ppt/slides/_rels/slide5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livro.curso-r.com/7-manipulacao.html" TargetMode="External"/><Relationship Id="rId7" Type="http://schemas.openxmlformats.org/officeDocument/2006/relationships/image" Target="../media/image17.png"/><Relationship Id="rId12"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9.xml"/><Relationship Id="rId6" Type="http://schemas.openxmlformats.org/officeDocument/2006/relationships/image" Target="../media/image60.png"/><Relationship Id="rId11" Type="http://schemas.openxmlformats.org/officeDocument/2006/relationships/image" Target="../media/image39.png"/><Relationship Id="rId5" Type="http://schemas.openxmlformats.org/officeDocument/2006/relationships/image" Target="../media/image53.png"/><Relationship Id="rId10" Type="http://schemas.openxmlformats.org/officeDocument/2006/relationships/image" Target="../media/image38.png"/><Relationship Id="rId4" Type="http://schemas.openxmlformats.org/officeDocument/2006/relationships/hyperlink" Target="https://r4ds.had.co.nz/explore-intro.html" TargetMode="External"/><Relationship Id="rId9"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7.xml"/><Relationship Id="rId1" Type="http://schemas.openxmlformats.org/officeDocument/2006/relationships/slideLayout" Target="../slideLayouts/slideLayout36.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8.xml"/><Relationship Id="rId1" Type="http://schemas.openxmlformats.org/officeDocument/2006/relationships/slideLayout" Target="../slideLayouts/slideLayout36.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hyperlink" Target="https://vas3k.com/blog/machine_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19.xml"/><Relationship Id="rId5" Type="http://schemas.openxmlformats.org/officeDocument/2006/relationships/image" Target="../media/image89.png"/><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1.xml"/><Relationship Id="rId1" Type="http://schemas.openxmlformats.org/officeDocument/2006/relationships/slideLayout" Target="../slideLayouts/slideLayout48.xml"/></Relationships>
</file>

<file path=ppt/slides/_rels/slide6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2.xml"/><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48.xml"/><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3.png"/><Relationship Id="rId1" Type="http://schemas.openxmlformats.org/officeDocument/2006/relationships/slideLayout" Target="../slideLayouts/slideLayout48.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48.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sv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svg"/></Relationships>
</file>

<file path=ppt/slides/_rels/slide6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2" Type="http://schemas.openxmlformats.org/officeDocument/2006/relationships/image" Target="../media/image104.png"/><Relationship Id="rId1" Type="http://schemas.openxmlformats.org/officeDocument/2006/relationships/slideLayout" Target="../slideLayouts/slideLayout48.xml"/><Relationship Id="rId6" Type="http://schemas.openxmlformats.org/officeDocument/2006/relationships/image" Target="../media/image108.png"/><Relationship Id="rId11" Type="http://schemas.openxmlformats.org/officeDocument/2006/relationships/image" Target="../media/image113.svg"/><Relationship Id="rId5" Type="http://schemas.openxmlformats.org/officeDocument/2006/relationships/image" Target="../media/image107.sv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svg"/></Relationships>
</file>

<file path=ppt/slides/_rels/slide6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svg"/><Relationship Id="rId7" Type="http://schemas.openxmlformats.org/officeDocument/2006/relationships/image" Target="../media/image109.svg"/><Relationship Id="rId2" Type="http://schemas.openxmlformats.org/officeDocument/2006/relationships/image" Target="../media/image104.png"/><Relationship Id="rId1" Type="http://schemas.openxmlformats.org/officeDocument/2006/relationships/slideLayout" Target="../slideLayouts/slideLayout48.xml"/><Relationship Id="rId6" Type="http://schemas.openxmlformats.org/officeDocument/2006/relationships/image" Target="../media/image108.png"/><Relationship Id="rId11" Type="http://schemas.openxmlformats.org/officeDocument/2006/relationships/image" Target="../media/image113.svg"/><Relationship Id="rId5" Type="http://schemas.openxmlformats.org/officeDocument/2006/relationships/image" Target="../media/image107.sv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sv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64.xml"/><Relationship Id="rId1" Type="http://schemas.openxmlformats.org/officeDocument/2006/relationships/slideLayout" Target="../slideLayouts/slideLayout4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7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65.xml"/><Relationship Id="rId1" Type="http://schemas.openxmlformats.org/officeDocument/2006/relationships/slideLayout" Target="../slideLayouts/slideLayout48.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6.xml"/><Relationship Id="rId1" Type="http://schemas.openxmlformats.org/officeDocument/2006/relationships/slideLayout" Target="../slideLayouts/slideLayout48.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7.xml"/><Relationship Id="rId1" Type="http://schemas.openxmlformats.org/officeDocument/2006/relationships/slideLayout" Target="../slideLayouts/slideLayout48.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6.png"/><Relationship Id="rId7" Type="http://schemas.openxmlformats.org/officeDocument/2006/relationships/image" Target="../media/image135.png"/><Relationship Id="rId2" Type="http://schemas.openxmlformats.org/officeDocument/2006/relationships/notesSlide" Target="../notesSlides/notesSlide68.xml"/><Relationship Id="rId1" Type="http://schemas.openxmlformats.org/officeDocument/2006/relationships/slideLayout" Target="../slideLayouts/slideLayout48.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slide" Target="slide84.xml"/><Relationship Id="rId9" Type="http://schemas.openxmlformats.org/officeDocument/2006/relationships/image" Target="../media/image137.png"/></Relationships>
</file>

<file path=ppt/slides/_rels/slide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9.xml"/><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71.xml"/><Relationship Id="rId1" Type="http://schemas.openxmlformats.org/officeDocument/2006/relationships/slideLayout" Target="../slideLayouts/slideLayout48.xml"/></Relationships>
</file>

<file path=ppt/slides/_rels/slide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2.xml"/><Relationship Id="rId1" Type="http://schemas.openxmlformats.org/officeDocument/2006/relationships/slideLayout" Target="../slideLayouts/slideLayout48.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14.png"/><Relationship Id="rId7" Type="http://schemas.openxmlformats.org/officeDocument/2006/relationships/image" Target="../media/image148.png"/><Relationship Id="rId12" Type="http://schemas.openxmlformats.org/officeDocument/2006/relationships/image" Target="../media/image153.svg"/><Relationship Id="rId2" Type="http://schemas.openxmlformats.org/officeDocument/2006/relationships/notesSlide" Target="../notesSlides/notesSlide73.xml"/><Relationship Id="rId1" Type="http://schemas.openxmlformats.org/officeDocument/2006/relationships/slideLayout" Target="../slideLayouts/slideLayout48.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48.xml"/><Relationship Id="rId5" Type="http://schemas.openxmlformats.org/officeDocument/2006/relationships/image" Target="../media/image151.png"/><Relationship Id="rId4" Type="http://schemas.openxmlformats.org/officeDocument/2006/relationships/image" Target="../media/image156.png"/></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5.xml"/><Relationship Id="rId1" Type="http://schemas.openxmlformats.org/officeDocument/2006/relationships/slideLayout" Target="../slideLayouts/slideLayout48.xml"/><Relationship Id="rId5" Type="http://schemas.openxmlformats.org/officeDocument/2006/relationships/image" Target="../media/image159.png"/><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6.xml"/><Relationship Id="rId1" Type="http://schemas.openxmlformats.org/officeDocument/2006/relationships/slideLayout" Target="../slideLayouts/slideLayout48.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7.xml"/><Relationship Id="rId1" Type="http://schemas.openxmlformats.org/officeDocument/2006/relationships/slideLayout" Target="../slideLayouts/slideLayout48.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84.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67.png"/><Relationship Id="rId7" Type="http://schemas.openxmlformats.org/officeDocument/2006/relationships/image" Target="../media/image169.png"/><Relationship Id="rId12" Type="http://schemas.openxmlformats.org/officeDocument/2006/relationships/image" Target="../media/image174.png"/><Relationship Id="rId2" Type="http://schemas.openxmlformats.org/officeDocument/2006/relationships/notesSlide" Target="../notesSlides/notesSlide78.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173.png"/><Relationship Id="rId5" Type="http://schemas.openxmlformats.org/officeDocument/2006/relationships/customXml" Target="../ink/ink1.xml"/><Relationship Id="rId10" Type="http://schemas.openxmlformats.org/officeDocument/2006/relationships/image" Target="../media/image172.png"/><Relationship Id="rId4" Type="http://schemas.openxmlformats.org/officeDocument/2006/relationships/image" Target="../media/image168.png"/><Relationship Id="rId9" Type="http://schemas.openxmlformats.org/officeDocument/2006/relationships/image" Target="../media/image171.png"/></Relationships>
</file>

<file path=ppt/slides/_rels/slide85.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76.png"/><Relationship Id="rId4" Type="http://schemas.openxmlformats.org/officeDocument/2006/relationships/notesSlide" Target="../notesSlides/notesSlide79.xml"/></Relationships>
</file>

<file path=ppt/slides/_rels/slide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0.xml"/><Relationship Id="rId1" Type="http://schemas.openxmlformats.org/officeDocument/2006/relationships/slideLayout" Target="../slideLayouts/slideLayout36.xml"/><Relationship Id="rId5" Type="http://schemas.openxmlformats.org/officeDocument/2006/relationships/image" Target="../media/image180.png"/><Relationship Id="rId4" Type="http://schemas.openxmlformats.org/officeDocument/2006/relationships/image" Target="../media/image179.png"/></Relationships>
</file>

<file path=ppt/slides/_rels/slide8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183.png"/><Relationship Id="rId4" Type="http://schemas.openxmlformats.org/officeDocument/2006/relationships/image" Target="../media/image182.png"/></Relationships>
</file>

<file path=ppt/slides/_rels/slide8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livro.curso-r.com/7-manipulacao.html" TargetMode="External"/><Relationship Id="rId7" Type="http://schemas.openxmlformats.org/officeDocument/2006/relationships/image" Target="../media/image52.png"/><Relationship Id="rId2" Type="http://schemas.openxmlformats.org/officeDocument/2006/relationships/notesSlide" Target="../notesSlides/notesSlide82.xml"/><Relationship Id="rId1" Type="http://schemas.openxmlformats.org/officeDocument/2006/relationships/slideLayout" Target="../slideLayouts/slideLayout19.xml"/><Relationship Id="rId6" Type="http://schemas.openxmlformats.org/officeDocument/2006/relationships/image" Target="../media/image38.png"/><Relationship Id="rId11" Type="http://schemas.openxmlformats.org/officeDocument/2006/relationships/image" Target="../media/image181.png"/><Relationship Id="rId5" Type="http://schemas.openxmlformats.org/officeDocument/2006/relationships/image" Target="../media/image30.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3.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84.xml"/><Relationship Id="rId1" Type="http://schemas.openxmlformats.org/officeDocument/2006/relationships/slideLayout" Target="../slideLayouts/slideLayout36.xml"/><Relationship Id="rId6" Type="http://schemas.openxmlformats.org/officeDocument/2006/relationships/image" Target="../media/image188.svg"/><Relationship Id="rId11" Type="http://schemas.openxmlformats.org/officeDocument/2006/relationships/image" Target="../media/image193.sv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svg"/><Relationship Id="rId9" Type="http://schemas.openxmlformats.org/officeDocument/2006/relationships/image" Target="../media/image1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err="1"/>
              <a:t>Instalação</a:t>
            </a:r>
            <a:r>
              <a:rPr lang="en-US" dirty="0"/>
              <a: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pic>
        <p:nvPicPr>
          <p:cNvPr id="3" name="Picture 2" descr="Introducing R and RStudio IDE – Intro to R and RStudio for Genomics">
            <a:extLst>
              <a:ext uri="{FF2B5EF4-FFF2-40B4-BE49-F238E27FC236}">
                <a16:creationId xmlns:a16="http://schemas.microsoft.com/office/drawing/2014/main" id="{2A842AA0-0BD1-CF03-856C-79550ED7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649" y="1527502"/>
            <a:ext cx="6536506" cy="49470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earning R - The Basics - R Introductory Series 2022">
            <a:extLst>
              <a:ext uri="{FF2B5EF4-FFF2-40B4-BE49-F238E27FC236}">
                <a16:creationId xmlns:a16="http://schemas.microsoft.com/office/drawing/2014/main" id="{424EE59D-8A3A-55ED-5644-F9E82E653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138" y="2679579"/>
            <a:ext cx="5038434" cy="292318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9AB2894-7D22-25E5-2AD2-AAA900115AC3}"/>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129231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71DFF67E-8850-C4A3-27A9-4F784AA7F94E}"/>
              </a:ext>
            </a:extLst>
          </p:cNvPr>
          <p:cNvPicPr>
            <a:picLocks noChangeAspect="1"/>
          </p:cNvPicPr>
          <p:nvPr/>
        </p:nvPicPr>
        <p:blipFill>
          <a:blip r:embed="rId3"/>
          <a:stretch>
            <a:fillRect/>
          </a:stretch>
        </p:blipFill>
        <p:spPr>
          <a:xfrm>
            <a:off x="965897" y="1414678"/>
            <a:ext cx="4939365" cy="5014204"/>
          </a:xfrm>
          <a:prstGeom prst="rect">
            <a:avLst/>
          </a:prstGeom>
        </p:spPr>
      </p:pic>
      <p:sp>
        <p:nvSpPr>
          <p:cNvPr id="2" name="Title 1"/>
          <p:cNvSpPr>
            <a:spLocks noGrp="1"/>
          </p:cNvSpPr>
          <p:nvPr>
            <p:ph type="title"/>
          </p:nvPr>
        </p:nvSpPr>
        <p:spPr/>
        <p:txBody>
          <a:bodyPr/>
          <a:lstStyle/>
          <a:p>
            <a:r>
              <a:rPr lang="en-US" dirty="0" err="1"/>
              <a:t>Estrutura</a:t>
            </a:r>
            <a:r>
              <a:rPr lang="en-US" dirty="0"/>
              <a:t> do Help</a:t>
            </a:r>
          </a:p>
        </p:txBody>
      </p:sp>
      <p:sp>
        <p:nvSpPr>
          <p:cNvPr id="9" name="Retângulo 8">
            <a:extLst>
              <a:ext uri="{FF2B5EF4-FFF2-40B4-BE49-F238E27FC236}">
                <a16:creationId xmlns:a16="http://schemas.microsoft.com/office/drawing/2014/main" id="{8BC6C3FD-38D7-8279-F5B7-FAE7F8AD1235}"/>
              </a:ext>
            </a:extLst>
          </p:cNvPr>
          <p:cNvSpPr/>
          <p:nvPr/>
        </p:nvSpPr>
        <p:spPr>
          <a:xfrm>
            <a:off x="851917" y="1535806"/>
            <a:ext cx="3147769" cy="206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C9D71D0-28ED-7C0E-725F-C43E95FCDAB5}"/>
              </a:ext>
            </a:extLst>
          </p:cNvPr>
          <p:cNvSpPr/>
          <p:nvPr/>
        </p:nvSpPr>
        <p:spPr>
          <a:xfrm>
            <a:off x="837849" y="1870327"/>
            <a:ext cx="3147769" cy="206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7143C882-6C7F-1339-DBBA-5F06BD0FEAAC}"/>
              </a:ext>
            </a:extLst>
          </p:cNvPr>
          <p:cNvSpPr/>
          <p:nvPr/>
        </p:nvSpPr>
        <p:spPr>
          <a:xfrm>
            <a:off x="950391" y="2112352"/>
            <a:ext cx="4968000"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B8F51A52-27B1-7713-47E3-642A6D95206A}"/>
              </a:ext>
            </a:extLst>
          </p:cNvPr>
          <p:cNvSpPr/>
          <p:nvPr/>
        </p:nvSpPr>
        <p:spPr>
          <a:xfrm>
            <a:off x="950391" y="3464080"/>
            <a:ext cx="4968000" cy="7470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63C94909-DA1A-5101-F997-A44B2CC6395B}"/>
              </a:ext>
            </a:extLst>
          </p:cNvPr>
          <p:cNvSpPr/>
          <p:nvPr/>
        </p:nvSpPr>
        <p:spPr>
          <a:xfrm>
            <a:off x="772781" y="5077309"/>
            <a:ext cx="5323219"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92FC9384-8BF5-E69B-B679-EE4C5147D93E}"/>
              </a:ext>
            </a:extLst>
          </p:cNvPr>
          <p:cNvSpPr/>
          <p:nvPr/>
        </p:nvSpPr>
        <p:spPr>
          <a:xfrm>
            <a:off x="965897" y="2760701"/>
            <a:ext cx="4968000"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C831B1A2-5B6E-0A4F-B978-39D011B33FB5}"/>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4" r="-1874"/>
          <a:stretch/>
        </p:blipFill>
        <p:spPr bwMode="auto">
          <a:xfrm>
            <a:off x="1028700" y="2123677"/>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380" y="1414678"/>
            <a:ext cx="6816520" cy="512752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2829D88D-6A43-23BE-39CA-59A956AC7B44}"/>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Exploração</a:t>
            </a:r>
            <a:endParaRPr lang="en-US" dirty="0"/>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52" y="2637042"/>
            <a:ext cx="2880000" cy="329142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nspection, Comparison and Visualisation of Data Frames ...">
            <a:extLst>
              <a:ext uri="{FF2B5EF4-FFF2-40B4-BE49-F238E27FC236}">
                <a16:creationId xmlns:a16="http://schemas.microsoft.com/office/drawing/2014/main" id="{44CA76E0-8352-9136-1ABB-EE524BF54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39" y="265234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grpSp>
        <p:nvGrpSpPr>
          <p:cNvPr id="14" name="Agrupar 13">
            <a:extLst>
              <a:ext uri="{FF2B5EF4-FFF2-40B4-BE49-F238E27FC236}">
                <a16:creationId xmlns:a16="http://schemas.microsoft.com/office/drawing/2014/main" id="{01D3F8D4-5D5E-B532-ADB7-2638F1A2C28B}"/>
              </a:ext>
            </a:extLst>
          </p:cNvPr>
          <p:cNvGrpSpPr/>
          <p:nvPr/>
        </p:nvGrpSpPr>
        <p:grpSpPr>
          <a:xfrm>
            <a:off x="967517" y="2072626"/>
            <a:ext cx="10313231" cy="2181370"/>
            <a:chOff x="410935" y="2459254"/>
            <a:chExt cx="10313231" cy="2181370"/>
          </a:xfrm>
        </p:grpSpPr>
        <p:pic>
          <p:nvPicPr>
            <p:cNvPr id="4" name="Imagem 3">
              <a:extLst>
                <a:ext uri="{FF2B5EF4-FFF2-40B4-BE49-F238E27FC236}">
                  <a16:creationId xmlns:a16="http://schemas.microsoft.com/office/drawing/2014/main" id="{3F8591AC-285A-65AA-2D58-16AF2691D83E}"/>
                </a:ext>
              </a:extLst>
            </p:cNvPr>
            <p:cNvPicPr>
              <a:picLocks noChangeAspect="1"/>
            </p:cNvPicPr>
            <p:nvPr/>
          </p:nvPicPr>
          <p:blipFill rotWithShape="1">
            <a:blip r:embed="rId3"/>
            <a:srcRect r="79434"/>
            <a:stretch/>
          </p:blipFill>
          <p:spPr>
            <a:xfrm>
              <a:off x="410935" y="2459254"/>
              <a:ext cx="2296640" cy="2181370"/>
            </a:xfrm>
            <a:prstGeom prst="rect">
              <a:avLst/>
            </a:prstGeom>
          </p:spPr>
        </p:pic>
        <p:pic>
          <p:nvPicPr>
            <p:cNvPr id="6" name="Imagem 5">
              <a:extLst>
                <a:ext uri="{FF2B5EF4-FFF2-40B4-BE49-F238E27FC236}">
                  <a16:creationId xmlns:a16="http://schemas.microsoft.com/office/drawing/2014/main" id="{DFC09267-A119-C677-80C4-721B0387C6E6}"/>
                </a:ext>
              </a:extLst>
            </p:cNvPr>
            <p:cNvPicPr>
              <a:picLocks noChangeAspect="1"/>
            </p:cNvPicPr>
            <p:nvPr/>
          </p:nvPicPr>
          <p:blipFill rotWithShape="1">
            <a:blip r:embed="rId3"/>
            <a:srcRect l="25263" r="63996"/>
            <a:stretch/>
          </p:blipFill>
          <p:spPr>
            <a:xfrm>
              <a:off x="2624448" y="2459254"/>
              <a:ext cx="1199408" cy="2181370"/>
            </a:xfrm>
            <a:prstGeom prst="rect">
              <a:avLst/>
            </a:prstGeom>
          </p:spPr>
        </p:pic>
        <p:pic>
          <p:nvPicPr>
            <p:cNvPr id="7" name="Imagem 6">
              <a:extLst>
                <a:ext uri="{FF2B5EF4-FFF2-40B4-BE49-F238E27FC236}">
                  <a16:creationId xmlns:a16="http://schemas.microsoft.com/office/drawing/2014/main" id="{7B74E140-7EA5-F287-4B6C-64BD2583269B}"/>
                </a:ext>
              </a:extLst>
            </p:cNvPr>
            <p:cNvPicPr>
              <a:picLocks noChangeAspect="1"/>
            </p:cNvPicPr>
            <p:nvPr/>
          </p:nvPicPr>
          <p:blipFill rotWithShape="1">
            <a:blip r:embed="rId3"/>
            <a:srcRect l="61603" r="1"/>
            <a:stretch/>
          </p:blipFill>
          <p:spPr>
            <a:xfrm>
              <a:off x="6436430" y="2459254"/>
              <a:ext cx="4287736" cy="2181370"/>
            </a:xfrm>
            <a:prstGeom prst="rect">
              <a:avLst/>
            </a:prstGeom>
          </p:spPr>
        </p:pic>
        <p:pic>
          <p:nvPicPr>
            <p:cNvPr id="10" name="Imagem 9">
              <a:extLst>
                <a:ext uri="{FF2B5EF4-FFF2-40B4-BE49-F238E27FC236}">
                  <a16:creationId xmlns:a16="http://schemas.microsoft.com/office/drawing/2014/main" id="{86D83452-EC22-3503-1ADF-66A7FA5CA049}"/>
                </a:ext>
              </a:extLst>
            </p:cNvPr>
            <p:cNvPicPr>
              <a:picLocks noChangeAspect="1"/>
            </p:cNvPicPr>
            <p:nvPr/>
          </p:nvPicPr>
          <p:blipFill rotWithShape="1">
            <a:blip r:embed="rId3"/>
            <a:srcRect l="55652" r="38180"/>
            <a:stretch/>
          </p:blipFill>
          <p:spPr>
            <a:xfrm>
              <a:off x="4352308" y="2459254"/>
              <a:ext cx="688769" cy="2181370"/>
            </a:xfrm>
            <a:prstGeom prst="rect">
              <a:avLst/>
            </a:prstGeom>
          </p:spPr>
        </p:pic>
        <p:pic>
          <p:nvPicPr>
            <p:cNvPr id="11" name="Imagem 10">
              <a:extLst>
                <a:ext uri="{FF2B5EF4-FFF2-40B4-BE49-F238E27FC236}">
                  <a16:creationId xmlns:a16="http://schemas.microsoft.com/office/drawing/2014/main" id="{5100AAE6-6994-114B-E8EF-8CCED02DADD3}"/>
                </a:ext>
              </a:extLst>
            </p:cNvPr>
            <p:cNvPicPr>
              <a:picLocks noChangeAspect="1"/>
            </p:cNvPicPr>
            <p:nvPr/>
          </p:nvPicPr>
          <p:blipFill rotWithShape="1">
            <a:blip r:embed="rId3"/>
            <a:srcRect l="40783" r="44748"/>
            <a:stretch/>
          </p:blipFill>
          <p:spPr>
            <a:xfrm>
              <a:off x="4827320" y="2459254"/>
              <a:ext cx="1615789" cy="2181370"/>
            </a:xfrm>
            <a:prstGeom prst="rect">
              <a:avLst/>
            </a:prstGeom>
          </p:spPr>
        </p:pic>
        <p:pic>
          <p:nvPicPr>
            <p:cNvPr id="12" name="Imagem 11">
              <a:extLst>
                <a:ext uri="{FF2B5EF4-FFF2-40B4-BE49-F238E27FC236}">
                  <a16:creationId xmlns:a16="http://schemas.microsoft.com/office/drawing/2014/main" id="{9ABB9D7C-889B-E0E0-271A-3CD3419C95CE}"/>
                </a:ext>
              </a:extLst>
            </p:cNvPr>
            <p:cNvPicPr>
              <a:picLocks noChangeAspect="1"/>
            </p:cNvPicPr>
            <p:nvPr/>
          </p:nvPicPr>
          <p:blipFill rotWithShape="1">
            <a:blip r:embed="rId3"/>
            <a:srcRect l="55652" r="38180"/>
            <a:stretch/>
          </p:blipFill>
          <p:spPr>
            <a:xfrm>
              <a:off x="3752605" y="2459254"/>
              <a:ext cx="688769" cy="2181370"/>
            </a:xfrm>
            <a:prstGeom prst="rect">
              <a:avLst/>
            </a:prstGeom>
          </p:spPr>
        </p:pic>
        <p:pic>
          <p:nvPicPr>
            <p:cNvPr id="13" name="Imagem 12">
              <a:extLst>
                <a:ext uri="{FF2B5EF4-FFF2-40B4-BE49-F238E27FC236}">
                  <a16:creationId xmlns:a16="http://schemas.microsoft.com/office/drawing/2014/main" id="{DB5D5F30-033B-58F6-5552-4E34CC33AD73}"/>
                </a:ext>
              </a:extLst>
            </p:cNvPr>
            <p:cNvPicPr>
              <a:picLocks noChangeAspect="1"/>
            </p:cNvPicPr>
            <p:nvPr/>
          </p:nvPicPr>
          <p:blipFill rotWithShape="1">
            <a:blip r:embed="rId3"/>
            <a:srcRect l="36163" r="59211"/>
            <a:stretch/>
          </p:blipFill>
          <p:spPr>
            <a:xfrm>
              <a:off x="3960421" y="2459254"/>
              <a:ext cx="516576" cy="2181370"/>
            </a:xfrm>
            <a:prstGeom prst="rect">
              <a:avLst/>
            </a:prstGeom>
          </p:spPr>
        </p:pic>
      </p:grpSp>
      <p:sp>
        <p:nvSpPr>
          <p:cNvPr id="15" name="Retângulo: Cantos Arredondados 14">
            <a:extLst>
              <a:ext uri="{FF2B5EF4-FFF2-40B4-BE49-F238E27FC236}">
                <a16:creationId xmlns:a16="http://schemas.microsoft.com/office/drawing/2014/main" id="{E3ADE95B-2E0E-F99C-57B1-3EF8F5981D81}"/>
              </a:ext>
            </a:extLst>
          </p:cNvPr>
          <p:cNvSpPr/>
          <p:nvPr/>
        </p:nvSpPr>
        <p:spPr>
          <a:xfrm>
            <a:off x="4380222" y="4757548"/>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5639915" y="4757547"/>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718584" y="4757547"/>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8968665" y="4757547"/>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10191876" y="4757547"/>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3409186" y="4757546"/>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422860" y="471873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5639915" y="5148771"/>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422860" y="510995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4380222"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5639915"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7718584"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8968665"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10191876"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3409186"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422860" y="566376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702344" y="569423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4378617" y="4370932"/>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5638310" y="4370931"/>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7716979" y="4370931"/>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8967060" y="4370931"/>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10190271" y="4370931"/>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3407581" y="4370930"/>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421255" y="433211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4378617"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5638310"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7716979"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8967060"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10190271"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3407581"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421255" y="603541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spTree>
    <p:extLst>
      <p:ext uri="{BB962C8B-B14F-4D97-AF65-F5344CB8AC3E}">
        <p14:creationId xmlns:p14="http://schemas.microsoft.com/office/powerpoint/2010/main" val="1691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E2C7A36A-610F-A70E-4CAC-EC552A2872EB}"/>
              </a:ext>
            </a:extLst>
          </p:cNvPr>
          <p:cNvSpPr/>
          <p:nvPr/>
        </p:nvSpPr>
        <p:spPr>
          <a:xfrm>
            <a:off x="4387476"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23" name="Retângulo: Cantos Arredondados 22">
            <a:extLst>
              <a:ext uri="{FF2B5EF4-FFF2-40B4-BE49-F238E27FC236}">
                <a16:creationId xmlns:a16="http://schemas.microsoft.com/office/drawing/2014/main" id="{EA07B2F2-79A7-8E66-7990-17399552CBC1}"/>
              </a:ext>
            </a:extLst>
          </p:cNvPr>
          <p:cNvSpPr/>
          <p:nvPr/>
        </p:nvSpPr>
        <p:spPr>
          <a:xfrm>
            <a:off x="5647169"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24" name="Retângulo: Cantos Arredondados 23">
            <a:extLst>
              <a:ext uri="{FF2B5EF4-FFF2-40B4-BE49-F238E27FC236}">
                <a16:creationId xmlns:a16="http://schemas.microsoft.com/office/drawing/2014/main" id="{95235AE2-26D0-74FC-AA67-5967EE4A69D3}"/>
              </a:ext>
            </a:extLst>
          </p:cNvPr>
          <p:cNvSpPr/>
          <p:nvPr/>
        </p:nvSpPr>
        <p:spPr>
          <a:xfrm>
            <a:off x="7725838"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25" name="Retângulo: Cantos Arredondados 24">
            <a:extLst>
              <a:ext uri="{FF2B5EF4-FFF2-40B4-BE49-F238E27FC236}">
                <a16:creationId xmlns:a16="http://schemas.microsoft.com/office/drawing/2014/main" id="{F28DA3EF-1D55-6D97-6595-45DF475F4377}"/>
              </a:ext>
            </a:extLst>
          </p:cNvPr>
          <p:cNvSpPr/>
          <p:nvPr/>
        </p:nvSpPr>
        <p:spPr>
          <a:xfrm>
            <a:off x="8975919"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26" name="Retângulo: Cantos Arredondados 25">
            <a:extLst>
              <a:ext uri="{FF2B5EF4-FFF2-40B4-BE49-F238E27FC236}">
                <a16:creationId xmlns:a16="http://schemas.microsoft.com/office/drawing/2014/main" id="{9DFA7124-88DA-2493-0F48-9F5836E7716C}"/>
              </a:ext>
            </a:extLst>
          </p:cNvPr>
          <p:cNvSpPr/>
          <p:nvPr/>
        </p:nvSpPr>
        <p:spPr>
          <a:xfrm>
            <a:off x="10199130"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30" name="Retângulo: Cantos Arredondados 29">
            <a:extLst>
              <a:ext uri="{FF2B5EF4-FFF2-40B4-BE49-F238E27FC236}">
                <a16:creationId xmlns:a16="http://schemas.microsoft.com/office/drawing/2014/main" id="{69BF410D-9273-9C03-A5D2-79C724CACF43}"/>
              </a:ext>
            </a:extLst>
          </p:cNvPr>
          <p:cNvSpPr/>
          <p:nvPr/>
        </p:nvSpPr>
        <p:spPr>
          <a:xfrm>
            <a:off x="3416440"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31" name="Retângulo: Cantos Arredondados 30">
            <a:extLst>
              <a:ext uri="{FF2B5EF4-FFF2-40B4-BE49-F238E27FC236}">
                <a16:creationId xmlns:a16="http://schemas.microsoft.com/office/drawing/2014/main" id="{71FB9D62-4E7E-3659-6F05-5EF131995B05}"/>
              </a:ext>
            </a:extLst>
          </p:cNvPr>
          <p:cNvSpPr/>
          <p:nvPr/>
        </p:nvSpPr>
        <p:spPr>
          <a:xfrm>
            <a:off x="1430114" y="403820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32" name="Agrupar 31">
            <a:extLst>
              <a:ext uri="{FF2B5EF4-FFF2-40B4-BE49-F238E27FC236}">
                <a16:creationId xmlns:a16="http://schemas.microsoft.com/office/drawing/2014/main" id="{30B9A59F-5DE9-9848-1BD6-647E1C409DE2}"/>
              </a:ext>
            </a:extLst>
          </p:cNvPr>
          <p:cNvGrpSpPr>
            <a:grpSpLocks noChangeAspect="1"/>
          </p:cNvGrpSpPr>
          <p:nvPr/>
        </p:nvGrpSpPr>
        <p:grpSpPr>
          <a:xfrm>
            <a:off x="709598" y="4068674"/>
            <a:ext cx="648000" cy="643868"/>
            <a:chOff x="4686144" y="3842204"/>
            <a:chExt cx="2431486" cy="2415982"/>
          </a:xfrm>
        </p:grpSpPr>
        <p:grpSp>
          <p:nvGrpSpPr>
            <p:cNvPr id="33" name="Agrupar 32">
              <a:extLst>
                <a:ext uri="{FF2B5EF4-FFF2-40B4-BE49-F238E27FC236}">
                  <a16:creationId xmlns:a16="http://schemas.microsoft.com/office/drawing/2014/main" id="{F2B3F6F6-B68B-964E-BAC0-F18A2523E6B8}"/>
                </a:ext>
              </a:extLst>
            </p:cNvPr>
            <p:cNvGrpSpPr/>
            <p:nvPr/>
          </p:nvGrpSpPr>
          <p:grpSpPr>
            <a:xfrm>
              <a:off x="4701649" y="3842205"/>
              <a:ext cx="2415981" cy="2415981"/>
              <a:chOff x="2675626" y="3716700"/>
              <a:chExt cx="2415981" cy="2415981"/>
            </a:xfrm>
          </p:grpSpPr>
          <p:sp>
            <p:nvSpPr>
              <p:cNvPr id="35" name="Hexágono 34">
                <a:extLst>
                  <a:ext uri="{FF2B5EF4-FFF2-40B4-BE49-F238E27FC236}">
                    <a16:creationId xmlns:a16="http://schemas.microsoft.com/office/drawing/2014/main" id="{E7A74693-6987-C833-3063-ED10F8D0D66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3" name="Picture 2" descr="RStudio sticker | RStudio swag">
                <a:extLst>
                  <a:ext uri="{FF2B5EF4-FFF2-40B4-BE49-F238E27FC236}">
                    <a16:creationId xmlns:a16="http://schemas.microsoft.com/office/drawing/2014/main" id="{2AFFA5D1-F3FA-7B0E-DDBA-9F5750532B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RStudio sticker | RStudio swag">
                <a:extLst>
                  <a:ext uri="{FF2B5EF4-FFF2-40B4-BE49-F238E27FC236}">
                    <a16:creationId xmlns:a16="http://schemas.microsoft.com/office/drawing/2014/main" id="{F3FB8452-EB66-387B-1AC5-E5A9201C1C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RStudio sticker | RStudio swag">
                <a:extLst>
                  <a:ext uri="{FF2B5EF4-FFF2-40B4-BE49-F238E27FC236}">
                    <a16:creationId xmlns:a16="http://schemas.microsoft.com/office/drawing/2014/main" id="{22FAE113-E0B8-DE88-377D-047BF91F2F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Geospatial Analysis with R | University of Arizona Libraries">
                <a:extLst>
                  <a:ext uri="{FF2B5EF4-FFF2-40B4-BE49-F238E27FC236}">
                    <a16:creationId xmlns:a16="http://schemas.microsoft.com/office/drawing/2014/main" id="{DB0DF9A3-47C8-2690-F880-462AAFEC0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RStudio sticker | RStudio swag">
              <a:extLst>
                <a:ext uri="{FF2B5EF4-FFF2-40B4-BE49-F238E27FC236}">
                  <a16:creationId xmlns:a16="http://schemas.microsoft.com/office/drawing/2014/main" id="{B241814D-8DA3-108D-F76B-3775B9E43026}"/>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tângulo: Cantos Arredondados 46">
            <a:extLst>
              <a:ext uri="{FF2B5EF4-FFF2-40B4-BE49-F238E27FC236}">
                <a16:creationId xmlns:a16="http://schemas.microsoft.com/office/drawing/2014/main" id="{7DD1C650-67E8-0674-053F-3E206FE31BF7}"/>
              </a:ext>
            </a:extLst>
          </p:cNvPr>
          <p:cNvSpPr/>
          <p:nvPr/>
        </p:nvSpPr>
        <p:spPr>
          <a:xfrm>
            <a:off x="4385871"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57" name="Retângulo: Cantos Arredondados 56">
            <a:extLst>
              <a:ext uri="{FF2B5EF4-FFF2-40B4-BE49-F238E27FC236}">
                <a16:creationId xmlns:a16="http://schemas.microsoft.com/office/drawing/2014/main" id="{A3F4E4DC-ABB3-160E-F487-1F3330BCCA11}"/>
              </a:ext>
            </a:extLst>
          </p:cNvPr>
          <p:cNvSpPr/>
          <p:nvPr/>
        </p:nvSpPr>
        <p:spPr>
          <a:xfrm>
            <a:off x="5645564"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58" name="Retângulo: Cantos Arredondados 57">
            <a:extLst>
              <a:ext uri="{FF2B5EF4-FFF2-40B4-BE49-F238E27FC236}">
                <a16:creationId xmlns:a16="http://schemas.microsoft.com/office/drawing/2014/main" id="{25677CF5-9BC0-CCAB-D1A2-F1A595691BCA}"/>
              </a:ext>
            </a:extLst>
          </p:cNvPr>
          <p:cNvSpPr/>
          <p:nvPr/>
        </p:nvSpPr>
        <p:spPr>
          <a:xfrm>
            <a:off x="7724233"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59" name="Retângulo: Cantos Arredondados 58">
            <a:extLst>
              <a:ext uri="{FF2B5EF4-FFF2-40B4-BE49-F238E27FC236}">
                <a16:creationId xmlns:a16="http://schemas.microsoft.com/office/drawing/2014/main" id="{2005B1C5-A704-96BF-D1A5-9CBE43674EC2}"/>
              </a:ext>
            </a:extLst>
          </p:cNvPr>
          <p:cNvSpPr/>
          <p:nvPr/>
        </p:nvSpPr>
        <p:spPr>
          <a:xfrm>
            <a:off x="8974314"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60" name="Retângulo: Cantos Arredondados 59">
            <a:extLst>
              <a:ext uri="{FF2B5EF4-FFF2-40B4-BE49-F238E27FC236}">
                <a16:creationId xmlns:a16="http://schemas.microsoft.com/office/drawing/2014/main" id="{B10C4308-D53B-DF8A-D855-1F37233C12B5}"/>
              </a:ext>
            </a:extLst>
          </p:cNvPr>
          <p:cNvSpPr/>
          <p:nvPr/>
        </p:nvSpPr>
        <p:spPr>
          <a:xfrm>
            <a:off x="10197525"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61" name="Retângulo: Cantos Arredondados 60">
            <a:extLst>
              <a:ext uri="{FF2B5EF4-FFF2-40B4-BE49-F238E27FC236}">
                <a16:creationId xmlns:a16="http://schemas.microsoft.com/office/drawing/2014/main" id="{AAF06FEE-A9BE-8A5B-00FC-D3B65B7995E8}"/>
              </a:ext>
            </a:extLst>
          </p:cNvPr>
          <p:cNvSpPr/>
          <p:nvPr/>
        </p:nvSpPr>
        <p:spPr>
          <a:xfrm>
            <a:off x="3414835"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62" name="Retângulo: Cantos Arredondados 61">
            <a:extLst>
              <a:ext uri="{FF2B5EF4-FFF2-40B4-BE49-F238E27FC236}">
                <a16:creationId xmlns:a16="http://schemas.microsoft.com/office/drawing/2014/main" id="{E4A107DA-9326-8C0E-B834-81B324A8A5C3}"/>
              </a:ext>
            </a:extLst>
          </p:cNvPr>
          <p:cNvSpPr/>
          <p:nvPr/>
        </p:nvSpPr>
        <p:spPr>
          <a:xfrm>
            <a:off x="1428509" y="440985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sp>
        <p:nvSpPr>
          <p:cNvPr id="100" name="Retângulo 99">
            <a:extLst>
              <a:ext uri="{FF2B5EF4-FFF2-40B4-BE49-F238E27FC236}">
                <a16:creationId xmlns:a16="http://schemas.microsoft.com/office/drawing/2014/main" id="{9B24AE89-6DEA-7E38-9B5F-F64BF0878ABC}"/>
              </a:ext>
            </a:extLst>
          </p:cNvPr>
          <p:cNvSpPr/>
          <p:nvPr/>
        </p:nvSpPr>
        <p:spPr>
          <a:xfrm>
            <a:off x="633252" y="5393643"/>
            <a:ext cx="10918103" cy="1227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102" name="CaixaDeTexto 101">
            <a:extLst>
              <a:ext uri="{FF2B5EF4-FFF2-40B4-BE49-F238E27FC236}">
                <a16:creationId xmlns:a16="http://schemas.microsoft.com/office/drawing/2014/main" id="{F6361C96-B00B-4EC0-830D-229779C578B7}"/>
              </a:ext>
            </a:extLst>
          </p:cNvPr>
          <p:cNvSpPr txBox="1"/>
          <p:nvPr/>
        </p:nvSpPr>
        <p:spPr>
          <a:xfrm>
            <a:off x="3438832" y="5542794"/>
            <a:ext cx="2419555" cy="1077218"/>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 </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estrutura mais básica, possui uma dimensão, e guarda objetos do mesmo tipo: </a:t>
            </a: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grpSp>
        <p:nvGrpSpPr>
          <p:cNvPr id="14" name="Agrupar 13">
            <a:extLst>
              <a:ext uri="{FF2B5EF4-FFF2-40B4-BE49-F238E27FC236}">
                <a16:creationId xmlns:a16="http://schemas.microsoft.com/office/drawing/2014/main" id="{01D3F8D4-5D5E-B532-ADB7-2638F1A2C28B}"/>
              </a:ext>
            </a:extLst>
          </p:cNvPr>
          <p:cNvGrpSpPr/>
          <p:nvPr/>
        </p:nvGrpSpPr>
        <p:grpSpPr>
          <a:xfrm>
            <a:off x="967517" y="1653526"/>
            <a:ext cx="10313231" cy="2181370"/>
            <a:chOff x="410935" y="2459254"/>
            <a:chExt cx="10313231" cy="2181370"/>
          </a:xfrm>
        </p:grpSpPr>
        <p:pic>
          <p:nvPicPr>
            <p:cNvPr id="4" name="Imagem 3">
              <a:extLst>
                <a:ext uri="{FF2B5EF4-FFF2-40B4-BE49-F238E27FC236}">
                  <a16:creationId xmlns:a16="http://schemas.microsoft.com/office/drawing/2014/main" id="{3F8591AC-285A-65AA-2D58-16AF2691D83E}"/>
                </a:ext>
              </a:extLst>
            </p:cNvPr>
            <p:cNvPicPr>
              <a:picLocks noChangeAspect="1"/>
            </p:cNvPicPr>
            <p:nvPr/>
          </p:nvPicPr>
          <p:blipFill rotWithShape="1">
            <a:blip r:embed="rId6"/>
            <a:srcRect r="79434"/>
            <a:stretch/>
          </p:blipFill>
          <p:spPr>
            <a:xfrm>
              <a:off x="410935" y="2459254"/>
              <a:ext cx="2296640" cy="2181370"/>
            </a:xfrm>
            <a:prstGeom prst="rect">
              <a:avLst/>
            </a:prstGeom>
          </p:spPr>
        </p:pic>
        <p:pic>
          <p:nvPicPr>
            <p:cNvPr id="6" name="Imagem 5">
              <a:extLst>
                <a:ext uri="{FF2B5EF4-FFF2-40B4-BE49-F238E27FC236}">
                  <a16:creationId xmlns:a16="http://schemas.microsoft.com/office/drawing/2014/main" id="{DFC09267-A119-C677-80C4-721B0387C6E6}"/>
                </a:ext>
              </a:extLst>
            </p:cNvPr>
            <p:cNvPicPr>
              <a:picLocks noChangeAspect="1"/>
            </p:cNvPicPr>
            <p:nvPr/>
          </p:nvPicPr>
          <p:blipFill rotWithShape="1">
            <a:blip r:embed="rId6"/>
            <a:srcRect l="25263" r="63996"/>
            <a:stretch/>
          </p:blipFill>
          <p:spPr>
            <a:xfrm>
              <a:off x="2624448" y="2459254"/>
              <a:ext cx="1199408" cy="2181370"/>
            </a:xfrm>
            <a:prstGeom prst="rect">
              <a:avLst/>
            </a:prstGeom>
          </p:spPr>
        </p:pic>
        <p:pic>
          <p:nvPicPr>
            <p:cNvPr id="7" name="Imagem 6">
              <a:extLst>
                <a:ext uri="{FF2B5EF4-FFF2-40B4-BE49-F238E27FC236}">
                  <a16:creationId xmlns:a16="http://schemas.microsoft.com/office/drawing/2014/main" id="{7B74E140-7EA5-F287-4B6C-64BD2583269B}"/>
                </a:ext>
              </a:extLst>
            </p:cNvPr>
            <p:cNvPicPr>
              <a:picLocks noChangeAspect="1"/>
            </p:cNvPicPr>
            <p:nvPr/>
          </p:nvPicPr>
          <p:blipFill rotWithShape="1">
            <a:blip r:embed="rId6"/>
            <a:srcRect l="61603" r="1"/>
            <a:stretch/>
          </p:blipFill>
          <p:spPr>
            <a:xfrm>
              <a:off x="6436430" y="2459254"/>
              <a:ext cx="4287736" cy="2181370"/>
            </a:xfrm>
            <a:prstGeom prst="rect">
              <a:avLst/>
            </a:prstGeom>
          </p:spPr>
        </p:pic>
        <p:pic>
          <p:nvPicPr>
            <p:cNvPr id="10" name="Imagem 9">
              <a:extLst>
                <a:ext uri="{FF2B5EF4-FFF2-40B4-BE49-F238E27FC236}">
                  <a16:creationId xmlns:a16="http://schemas.microsoft.com/office/drawing/2014/main" id="{86D83452-EC22-3503-1ADF-66A7FA5CA049}"/>
                </a:ext>
              </a:extLst>
            </p:cNvPr>
            <p:cNvPicPr>
              <a:picLocks noChangeAspect="1"/>
            </p:cNvPicPr>
            <p:nvPr/>
          </p:nvPicPr>
          <p:blipFill rotWithShape="1">
            <a:blip r:embed="rId6"/>
            <a:srcRect l="55652" r="38180"/>
            <a:stretch/>
          </p:blipFill>
          <p:spPr>
            <a:xfrm>
              <a:off x="4352308" y="2459254"/>
              <a:ext cx="688769" cy="2181370"/>
            </a:xfrm>
            <a:prstGeom prst="rect">
              <a:avLst/>
            </a:prstGeom>
          </p:spPr>
        </p:pic>
        <p:pic>
          <p:nvPicPr>
            <p:cNvPr id="11" name="Imagem 10">
              <a:extLst>
                <a:ext uri="{FF2B5EF4-FFF2-40B4-BE49-F238E27FC236}">
                  <a16:creationId xmlns:a16="http://schemas.microsoft.com/office/drawing/2014/main" id="{5100AAE6-6994-114B-E8EF-8CCED02DADD3}"/>
                </a:ext>
              </a:extLst>
            </p:cNvPr>
            <p:cNvPicPr>
              <a:picLocks noChangeAspect="1"/>
            </p:cNvPicPr>
            <p:nvPr/>
          </p:nvPicPr>
          <p:blipFill rotWithShape="1">
            <a:blip r:embed="rId6"/>
            <a:srcRect l="40783" r="44748"/>
            <a:stretch/>
          </p:blipFill>
          <p:spPr>
            <a:xfrm>
              <a:off x="4827320" y="2459254"/>
              <a:ext cx="1615789" cy="2181370"/>
            </a:xfrm>
            <a:prstGeom prst="rect">
              <a:avLst/>
            </a:prstGeom>
          </p:spPr>
        </p:pic>
        <p:pic>
          <p:nvPicPr>
            <p:cNvPr id="12" name="Imagem 11">
              <a:extLst>
                <a:ext uri="{FF2B5EF4-FFF2-40B4-BE49-F238E27FC236}">
                  <a16:creationId xmlns:a16="http://schemas.microsoft.com/office/drawing/2014/main" id="{9ABB9D7C-889B-E0E0-271A-3CD3419C95CE}"/>
                </a:ext>
              </a:extLst>
            </p:cNvPr>
            <p:cNvPicPr>
              <a:picLocks noChangeAspect="1"/>
            </p:cNvPicPr>
            <p:nvPr/>
          </p:nvPicPr>
          <p:blipFill rotWithShape="1">
            <a:blip r:embed="rId6"/>
            <a:srcRect l="55652" r="38180"/>
            <a:stretch/>
          </p:blipFill>
          <p:spPr>
            <a:xfrm>
              <a:off x="3752605" y="2459254"/>
              <a:ext cx="688769" cy="2181370"/>
            </a:xfrm>
            <a:prstGeom prst="rect">
              <a:avLst/>
            </a:prstGeom>
          </p:spPr>
        </p:pic>
        <p:pic>
          <p:nvPicPr>
            <p:cNvPr id="13" name="Imagem 12">
              <a:extLst>
                <a:ext uri="{FF2B5EF4-FFF2-40B4-BE49-F238E27FC236}">
                  <a16:creationId xmlns:a16="http://schemas.microsoft.com/office/drawing/2014/main" id="{DB5D5F30-033B-58F6-5552-4E34CC33AD73}"/>
                </a:ext>
              </a:extLst>
            </p:cNvPr>
            <p:cNvPicPr>
              <a:picLocks noChangeAspect="1"/>
            </p:cNvPicPr>
            <p:nvPr/>
          </p:nvPicPr>
          <p:blipFill rotWithShape="1">
            <a:blip r:embed="rId6"/>
            <a:srcRect l="36163" r="59211"/>
            <a:stretch/>
          </p:blipFill>
          <p:spPr>
            <a:xfrm>
              <a:off x="3960421" y="2459254"/>
              <a:ext cx="516576" cy="2181370"/>
            </a:xfrm>
            <a:prstGeom prst="rect">
              <a:avLst/>
            </a:prstGeom>
          </p:spPr>
        </p:pic>
      </p:grpSp>
      <p:sp>
        <p:nvSpPr>
          <p:cNvPr id="56" name="CaixaDeTexto 55">
            <a:extLst>
              <a:ext uri="{FF2B5EF4-FFF2-40B4-BE49-F238E27FC236}">
                <a16:creationId xmlns:a16="http://schemas.microsoft.com/office/drawing/2014/main" id="{730E7523-264D-78DC-B0CF-D98772C20CFD}"/>
              </a:ext>
            </a:extLst>
          </p:cNvPr>
          <p:cNvSpPr txBox="1"/>
          <p:nvPr/>
        </p:nvSpPr>
        <p:spPr>
          <a:xfrm>
            <a:off x="640644" y="5135079"/>
            <a:ext cx="10918102"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sp>
        <p:nvSpPr>
          <p:cNvPr id="64" name="Retângulo 63">
            <a:extLst>
              <a:ext uri="{FF2B5EF4-FFF2-40B4-BE49-F238E27FC236}">
                <a16:creationId xmlns:a16="http://schemas.microsoft.com/office/drawing/2014/main" id="{BBC08C53-0F90-4E7B-C24B-336131F0D994}"/>
              </a:ext>
            </a:extLst>
          </p:cNvPr>
          <p:cNvSpPr/>
          <p:nvPr/>
        </p:nvSpPr>
        <p:spPr>
          <a:xfrm>
            <a:off x="5291171"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746A1981-CFFF-36DF-EEF2-8C0E1F0FC55F}"/>
              </a:ext>
            </a:extLst>
          </p:cNvPr>
          <p:cNvSpPr/>
          <p:nvPr/>
        </p:nvSpPr>
        <p:spPr>
          <a:xfrm>
            <a:off x="5611647"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tângulo 66">
            <a:extLst>
              <a:ext uri="{FF2B5EF4-FFF2-40B4-BE49-F238E27FC236}">
                <a16:creationId xmlns:a16="http://schemas.microsoft.com/office/drawing/2014/main" id="{88683822-30B5-AA6D-FFC2-471718111477}"/>
              </a:ext>
            </a:extLst>
          </p:cNvPr>
          <p:cNvSpPr/>
          <p:nvPr/>
        </p:nvSpPr>
        <p:spPr>
          <a:xfrm>
            <a:off x="5932123"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8BB58FCA-9485-57A0-678D-158AF67BE05A}"/>
              </a:ext>
            </a:extLst>
          </p:cNvPr>
          <p:cNvSpPr/>
          <p:nvPr/>
        </p:nvSpPr>
        <p:spPr>
          <a:xfrm>
            <a:off x="6252599"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8CD57DBD-EB4E-D527-3EC2-FB98701C7ECF}"/>
              </a:ext>
            </a:extLst>
          </p:cNvPr>
          <p:cNvSpPr/>
          <p:nvPr/>
        </p:nvSpPr>
        <p:spPr>
          <a:xfrm>
            <a:off x="9840151"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A7ECFF87-3E22-1A04-FA1C-0954112CA5EE}"/>
              </a:ext>
            </a:extLst>
          </p:cNvPr>
          <p:cNvSpPr/>
          <p:nvPr/>
        </p:nvSpPr>
        <p:spPr>
          <a:xfrm>
            <a:off x="9840151"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A6A3B733-1AC3-0BD0-D325-A61C7B38BC05}"/>
              </a:ext>
            </a:extLst>
          </p:cNvPr>
          <p:cNvSpPr/>
          <p:nvPr/>
        </p:nvSpPr>
        <p:spPr>
          <a:xfrm>
            <a:off x="9840151"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6C825B75-20DA-BD9B-17A4-11D8DAAA2748}"/>
              </a:ext>
            </a:extLst>
          </p:cNvPr>
          <p:cNvSpPr/>
          <p:nvPr/>
        </p:nvSpPr>
        <p:spPr>
          <a:xfrm>
            <a:off x="9840151"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0C002825-9CD8-B7D4-E88A-C0265CF3FF50}"/>
              </a:ext>
            </a:extLst>
          </p:cNvPr>
          <p:cNvSpPr/>
          <p:nvPr/>
        </p:nvSpPr>
        <p:spPr>
          <a:xfrm>
            <a:off x="10195751"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37C48490-3C52-1A4A-124B-063DCE1CE958}"/>
              </a:ext>
            </a:extLst>
          </p:cNvPr>
          <p:cNvSpPr/>
          <p:nvPr/>
        </p:nvSpPr>
        <p:spPr>
          <a:xfrm>
            <a:off x="10195751"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tângulo 88">
            <a:extLst>
              <a:ext uri="{FF2B5EF4-FFF2-40B4-BE49-F238E27FC236}">
                <a16:creationId xmlns:a16="http://schemas.microsoft.com/office/drawing/2014/main" id="{7CFCAED1-2E1B-1FE2-54A9-79B91E4D558F}"/>
              </a:ext>
            </a:extLst>
          </p:cNvPr>
          <p:cNvSpPr/>
          <p:nvPr/>
        </p:nvSpPr>
        <p:spPr>
          <a:xfrm>
            <a:off x="10195751"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901A3A83-CFDD-1B59-FC24-73CB22916E54}"/>
              </a:ext>
            </a:extLst>
          </p:cNvPr>
          <p:cNvSpPr/>
          <p:nvPr/>
        </p:nvSpPr>
        <p:spPr>
          <a:xfrm>
            <a:off x="10195751"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423995D2-D816-96C9-3273-DBC41DE85399}"/>
              </a:ext>
            </a:extLst>
          </p:cNvPr>
          <p:cNvSpPr/>
          <p:nvPr/>
        </p:nvSpPr>
        <p:spPr>
          <a:xfrm>
            <a:off x="10541847"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21D7724A-A9D9-25F3-2ACD-116EC2917366}"/>
              </a:ext>
            </a:extLst>
          </p:cNvPr>
          <p:cNvSpPr/>
          <p:nvPr/>
        </p:nvSpPr>
        <p:spPr>
          <a:xfrm>
            <a:off x="10541847"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AD6553D9-35AC-22CA-90C9-D7C4053691E4}"/>
              </a:ext>
            </a:extLst>
          </p:cNvPr>
          <p:cNvSpPr/>
          <p:nvPr/>
        </p:nvSpPr>
        <p:spPr>
          <a:xfrm>
            <a:off x="10541847"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69D439BE-E935-5BA3-F91E-8F77E2EEA405}"/>
              </a:ext>
            </a:extLst>
          </p:cNvPr>
          <p:cNvSpPr/>
          <p:nvPr/>
        </p:nvSpPr>
        <p:spPr>
          <a:xfrm>
            <a:off x="10541847"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F1762713-51C9-D93E-C9CF-9624B49C4121}"/>
              </a:ext>
            </a:extLst>
          </p:cNvPr>
          <p:cNvSpPr/>
          <p:nvPr/>
        </p:nvSpPr>
        <p:spPr>
          <a:xfrm>
            <a:off x="10897447" y="5709837"/>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190FFA5D-A2F7-A211-BD99-80257D933349}"/>
              </a:ext>
            </a:extLst>
          </p:cNvPr>
          <p:cNvSpPr/>
          <p:nvPr/>
        </p:nvSpPr>
        <p:spPr>
          <a:xfrm>
            <a:off x="10897447" y="5899125"/>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EDBAC475-1D0E-6505-084F-A698994C71B0}"/>
              </a:ext>
            </a:extLst>
          </p:cNvPr>
          <p:cNvSpPr/>
          <p:nvPr/>
        </p:nvSpPr>
        <p:spPr>
          <a:xfrm>
            <a:off x="10897447" y="6075713"/>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tângulo 97">
            <a:extLst>
              <a:ext uri="{FF2B5EF4-FFF2-40B4-BE49-F238E27FC236}">
                <a16:creationId xmlns:a16="http://schemas.microsoft.com/office/drawing/2014/main" id="{A137218E-F584-5ADC-2F5A-7C2C23D12A7E}"/>
              </a:ext>
            </a:extLst>
          </p:cNvPr>
          <p:cNvSpPr/>
          <p:nvPr/>
        </p:nvSpPr>
        <p:spPr>
          <a:xfrm>
            <a:off x="10897447" y="6252300"/>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CaixaDeTexto 100">
            <a:extLst>
              <a:ext uri="{FF2B5EF4-FFF2-40B4-BE49-F238E27FC236}">
                <a16:creationId xmlns:a16="http://schemas.microsoft.com/office/drawing/2014/main" id="{130362FF-F340-DB4A-FD1A-809DE8DF26EB}"/>
              </a:ext>
            </a:extLst>
          </p:cNvPr>
          <p:cNvSpPr txBox="1"/>
          <p:nvPr/>
        </p:nvSpPr>
        <p:spPr>
          <a:xfrm>
            <a:off x="688065" y="5534972"/>
            <a:ext cx="2250368" cy="1077218"/>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duas principais:</a:t>
            </a:r>
          </a:p>
        </p:txBody>
      </p:sp>
      <p:sp>
        <p:nvSpPr>
          <p:cNvPr id="103" name="CaixaDeTexto 102">
            <a:extLst>
              <a:ext uri="{FF2B5EF4-FFF2-40B4-BE49-F238E27FC236}">
                <a16:creationId xmlns:a16="http://schemas.microsoft.com/office/drawing/2014/main" id="{00E95A01-5807-BE38-B298-4E79CB637734}"/>
              </a:ext>
            </a:extLst>
          </p:cNvPr>
          <p:cNvSpPr txBox="1"/>
          <p:nvPr/>
        </p:nvSpPr>
        <p:spPr>
          <a:xfrm>
            <a:off x="6972828" y="5516678"/>
            <a:ext cx="2845841" cy="1077218"/>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 os </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que possuem duas dimensões, e que em cada coluna podemos ter um tipo diferente de dado:</a:t>
            </a:r>
          </a:p>
        </p:txBody>
      </p:sp>
    </p:spTree>
    <p:extLst>
      <p:ext uri="{BB962C8B-B14F-4D97-AF65-F5344CB8AC3E}">
        <p14:creationId xmlns:p14="http://schemas.microsoft.com/office/powerpoint/2010/main" val="86712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2071659"/>
            <a:ext cx="11645900" cy="3939540"/>
          </a:xfrm>
          <a:prstGeom prst="rect">
            <a:avLst/>
          </a:prstGeom>
          <a:noFill/>
        </p:spPr>
        <p:txBody>
          <a:bodyPr wrap="square" rtlCol="0">
            <a:spAutoFit/>
          </a:bodyPr>
          <a:lstStyle/>
          <a:p>
            <a:pPr>
              <a:buClr>
                <a:schemeClr val="accent6">
                  <a:lumMod val="75000"/>
                </a:schemeClr>
              </a:buClr>
            </a:pPr>
            <a:r>
              <a:rPr lang="pt-BR" sz="2200" b="1" dirty="0"/>
              <a:t>Propósitos de Sumarização: </a:t>
            </a:r>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r>
              <a:rPr lang="pt-BR" dirty="0"/>
              <a:t>Medidas de Ordenação (posição relativa): quartis/percentis, </a:t>
            </a:r>
            <a:r>
              <a:rPr lang="pt-BR" dirty="0" err="1"/>
              <a:t>máx</a:t>
            </a:r>
            <a:r>
              <a:rPr lang="pt-BR" dirty="0"/>
              <a:t>/ </a:t>
            </a:r>
            <a:r>
              <a:rPr lang="pt-BR" dirty="0" err="1"/>
              <a:t>mín</a:t>
            </a:r>
            <a:endParaRPr lang="pt-BR" dirty="0"/>
          </a:p>
          <a:p>
            <a:pPr marL="642295" lvl="1" indent="-285750">
              <a:buClr>
                <a:schemeClr val="accent6">
                  <a:lumMod val="75000"/>
                </a:schemeClr>
              </a:buClr>
              <a:buFont typeface="Arial" panose="020B0604020202020204" pitchFamily="34" charset="0"/>
              <a:buChar char="•"/>
            </a:pPr>
            <a:r>
              <a:rPr lang="pt-BR" dirty="0"/>
              <a:t>Medidas de Dispersão: variância (desvio padrão), amplitude, intervalo interquartil, coeficiente de variação</a:t>
            </a:r>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endParaRPr lang="pt-BR" sz="2200" b="1" dirty="0"/>
          </a:p>
          <a:p>
            <a:pPr>
              <a:buClr>
                <a:schemeClr val="accent6">
                  <a:lumMod val="75000"/>
                </a:schemeClr>
              </a:buClr>
            </a:pPr>
            <a:endParaRPr lang="pt-BR" sz="2200" b="1" dirty="0"/>
          </a:p>
          <a:p>
            <a:pPr>
              <a:buClr>
                <a:schemeClr val="accent6">
                  <a:lumMod val="75000"/>
                </a:schemeClr>
              </a:buClr>
            </a:pPr>
            <a:r>
              <a:rPr lang="pt-BR" sz="2200" b="1" dirty="0"/>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a:t>
            </a:r>
          </a:p>
          <a:p>
            <a:pPr marL="742950" lvl="1" indent="-285750">
              <a:buClr>
                <a:schemeClr val="accent6">
                  <a:lumMod val="75000"/>
                </a:schemeClr>
              </a:buClr>
              <a:buFont typeface="Arial" panose="020B0604020202020204" pitchFamily="34" charset="0"/>
              <a:buChar char="•"/>
            </a:pPr>
            <a:r>
              <a:rPr lang="pt-BR" dirty="0"/>
              <a:t>dispersão</a:t>
            </a:r>
          </a:p>
          <a:p>
            <a:pPr marL="742950" lvl="1" indent="-285750">
              <a:buClr>
                <a:schemeClr val="accent6">
                  <a:lumMod val="75000"/>
                </a:schemeClr>
              </a:buClr>
              <a:buFont typeface="Arial" panose="020B0604020202020204" pitchFamily="34" charset="0"/>
              <a:buChar char="•"/>
            </a:pPr>
            <a:r>
              <a:rPr lang="pt-BR" dirty="0"/>
              <a:t>outliers</a:t>
            </a:r>
          </a:p>
          <a:p>
            <a:pPr marL="742950" lvl="1" indent="-285750">
              <a:buClr>
                <a:schemeClr val="accent6">
                  <a:lumMod val="75000"/>
                </a:schemeClr>
              </a:buClr>
              <a:buFont typeface="Arial" panose="020B0604020202020204" pitchFamily="34" charset="0"/>
              <a:buChar char="•"/>
            </a:pPr>
            <a:r>
              <a:rPr lang="pt-BR" dirty="0"/>
              <a:t>forma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721306" y="4559871"/>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23910</TotalTime>
  <Words>4679</Words>
  <Application>Microsoft Office PowerPoint</Application>
  <PresentationFormat>Widescreen</PresentationFormat>
  <Paragraphs>826</Paragraphs>
  <Slides>101</Slides>
  <Notes>85</Notes>
  <HiddenSlides>17</HiddenSlides>
  <MMClips>1</MMClips>
  <ScaleCrop>false</ScaleCrop>
  <HeadingPairs>
    <vt:vector size="6" baseType="variant">
      <vt:variant>
        <vt:lpstr>Fontes usadas</vt:lpstr>
      </vt:variant>
      <vt:variant>
        <vt:i4>15</vt:i4>
      </vt:variant>
      <vt:variant>
        <vt:lpstr>Tema</vt:lpstr>
      </vt:variant>
      <vt:variant>
        <vt:i4>16</vt:i4>
      </vt:variant>
      <vt:variant>
        <vt:lpstr>Títulos de slides</vt:lpstr>
      </vt:variant>
      <vt:variant>
        <vt:i4>101</vt:i4>
      </vt:variant>
    </vt:vector>
  </HeadingPairs>
  <TitlesOfParts>
    <vt:vector size="132"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Instalação R e RStudio</vt:lpstr>
      <vt:lpstr>Paines do RStudio</vt:lpstr>
      <vt:lpstr>Estrutura do Help</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no R</vt:lpstr>
      <vt:lpstr>Tipos de Dados no R</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2022-10-05T05:37:48Z</dcterms:modified>
</cp:coreProperties>
</file>